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fc5df29ba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fc5df29b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የሸክላ ዕቃ ግምገማ መስፈርት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የሸክላ ችሎታዎች፡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-የሸክላ ዕቃዎ ጥንካሬ፣ሚዛን እና የገጽታ አጨራረስ።</a:t>
            </a:r>
            <a:endParaRPr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የቅርጻ ቅርጽ ጥራት፡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 በመርከብዎ ላይ ያሉት የስርዓተ-ጥለት እና የመስመር ስዕል ውስብስብነት፣ ጥራት፣ ሙላት እና እደ-ጥበብ።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ዕለታዊ የጽዳት ልማዶች፡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 ጠረጴዛዎን እና ወለልዎን በማጽዳት ንፁህ እና ርዝራዥ እንዳይኖረው።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ለሸክላ ዕቃው የቃላት ዝርዝር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apron	ልብስህን ከመቆሸሽ ለመከላከል የምትለብሰው ቁራጭ።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ቅርጻቅርጽ	ቅርጹን ለመለወጥ ወይም ሥዕል ወይም ንድፍ ለመሥራት በሸክላ ላይ መቧጨር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ሴራሚክ	እንደ ሸክላ ለስላሳ የሚጀምር ነገር ግን በጣም ከፍ ወዳለ የሙቀት መጠን ከተበስል በኋላ በጣም ጠንካራ ይሆናል።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ሸክላ	ድስት፣ ጡቦች እና ቅርጻ ቅርጾች ለመሥራት የሚያገለግል ለስላሳ ቁሳቁስ ሲሞቅ በጣም ጠንካራ ይሆናል። 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coil	እባብ የሚመስል ቀጭን ሸክላ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የሸክላ ዕቃ	ዝቅተኛ የሙቀት መጠን የሚተኮሰ እና ውሃ የማይቋጥር ከመሆኑ በፊት በመስታወት የሚለጠፍ የሸክላ ዓይነት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እግር	ማሰሮው በጠረጴዛ ላይ የተቀመጠበት የታችኛው ክፍል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</a:t>
            </a: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laze	በምድጃ ውስጥ ሲተኮስ ወደ መስታወት የሚለወጠውን ሴራሚክ ላይ መቀባት የምትችለው ቁሳቁስ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መስታወት	ለሸክላ፡- ቀለም በሚመስል ንብርብር ላይ መቦረሽ ወደ ማሰሮ በኋላ ላይ የመስታወት ንብርብር ይሆናል; ለመሳል: ቀለሙን ለመለወጥ በጣም ቀጭን ግልጽ የሆኑ የቀለም ንብርብሮችን በመጠቀም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handle	ለማንሳት ወይም ለመሸከም የሚያገለግል የአንድ ነገር ክፍል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እቶን	ሸክላ ለማሞቅ የሚያገለግል ምድጃ ጠንካራ ሴራሚክ ይሆናል።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ክዳን	እርስዎ የሚያነሱት የድስት ጫፍ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lip	የድስት የላይኛው ጫፍ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መቅዘፊያ	ሸክላውን በእንጨት በመምታት ጠንካራ፣ ለስላሳ እና የተሻለ ቅርጽ እንዲኖረው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ጥለት	በሚያምር መንገድ የሚደግም ሥዕል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መቆንጠጥ	የሆነ ነገር በአውራ ጣትዎ እና በጣትዎ መካከል መጨፍለቅ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የጎድን አጥንት	አንዳንድ ሸክላዎችን በቀላሉ ለመቅረጽ የሚያገለግል የሲሊኮን ወይም የእንጨት ቁራጭ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ነጥብ	ሸክላውን ከሸርተቴ ጋር ለማጣመር Xs ወይም ትይዩ መስመሮችን ቅረጽ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Sraper	ቀጭን ሸክላዎችን ለመላጨት የሚያገለግል ቀጭን ብረት ወይም ፕላስቲክ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ጸሃፊ	እኩል እና ቀጥተኛ መስመር ምልክት ያድርጉ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መላጨት	እብጠትን መቧጠጥ እና ከአንድ ነገር ወለል ላይ ጩኸት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ሸርተቴ	እንደ ሙጫ ተጠቅመህ ነገሮችን አንድ ላይ ለማያያዝ ወይም ጭቃህን ለመቀባት የምትችል ፈሳሽ ሸክላ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ዝርጋታ	የሆነን ነገር ረጅም ለማድረግ መጎተት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terracotta	የማያንጸባርቅ ቀይ-ቡናማ የሸክላ አፈር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ማስተላለፍ	የሆነ ነገር ለማንቀሳቀስ ወይም ለመቅዳት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ማሳጠር	ተጨማሪ ሸክላዎችን በመሳሪያ ያስወግዱ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